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A976A6-0050-2B07-F89A-A03D3F01C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101FDA5-BF66-A5C7-911B-FA3F39929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17491B-E70C-42D6-01B4-0FD5B072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FCB0-C11D-473D-982C-CB81C7960EFB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89C85E-E027-9955-576E-B8E12D29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A26087-C90F-752B-796B-FB2B38EB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D2B-530F-4BF0-B3A8-9D1CEDA3D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69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532C50-FF0B-2E95-C8E1-314CFA710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CDC7C-9C01-798B-379A-BA1D63897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68557E-218D-41A6-727D-4E1A0C4F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FCB0-C11D-473D-982C-CB81C7960EFB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A136C7-C4D5-DD7C-8AB9-4AFA40B4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F0CBD7-49FE-614D-4815-769762A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D2B-530F-4BF0-B3A8-9D1CEDA3D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64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E2A5E40-682B-9AB2-F551-741CA83E4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DF3CFB-9797-AA1D-CC11-D9A11E046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87BA6E-394E-B52E-B0A4-964B5F56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FCB0-C11D-473D-982C-CB81C7960EFB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FB0B25-61AD-14AF-4DEF-F3A3E86A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47272B-21C4-64A3-472E-019CE256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D2B-530F-4BF0-B3A8-9D1CEDA3D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77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0DCAC-2B14-2D84-8EAF-2E697256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09C62A-3435-0F64-1FE3-427185136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E348C0-2BCF-52A3-B009-34E60491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FCB0-C11D-473D-982C-CB81C7960EFB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59AADF-4EED-9092-163E-4E9AC798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B96BAF-DD45-3073-B7E9-A9DE0391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D2B-530F-4BF0-B3A8-9D1CEDA3D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76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F50A88-E35E-5263-5073-7A30B53F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3387DB-0641-5882-5470-7FC38A6D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A82DEA-6842-A47D-1A78-2E85C8E2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FCB0-C11D-473D-982C-CB81C7960EFB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0D03A6-32E2-A019-83B3-69074CD1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293625-CDB1-C0E5-1554-92B37716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D2B-530F-4BF0-B3A8-9D1CEDA3D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73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4D507C-729B-15DB-E04A-DCE10A35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B251B7-D327-6C50-0D67-5A2FB7C21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40017C-5A00-E5EC-9AB0-9C362C8E8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120408-0E14-4C25-F949-E921733B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FCB0-C11D-473D-982C-CB81C7960EFB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74481E-02F4-99F6-43D7-1AE99E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69FDC3-8B0B-16DE-FE46-641D86E0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D2B-530F-4BF0-B3A8-9D1CEDA3D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51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F18283-334C-7D48-EBA7-F37C36A5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83AC3D-5D4C-7848-BF2A-D3C51568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C8E4E4-3541-8431-5986-5209C1CD1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FBAA359-1390-61E5-5860-C8897ECFA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7922575-BE47-1926-FBF8-2D2AF6192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3EC8A97-661D-2E69-017B-5E615BD0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FCB0-C11D-473D-982C-CB81C7960EFB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6CE36A8-22A6-2CFF-3D31-2AE6E841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D6E3232-A7F1-1F3D-7BA6-03DBFA9D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D2B-530F-4BF0-B3A8-9D1CEDA3D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91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A7DDC8-B9BA-555B-C9A9-6D75AE44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1C6820D-66CE-ED23-E486-C3A03701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FCB0-C11D-473D-982C-CB81C7960EFB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6579B4C-151D-2C03-1195-860290FD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504E0E0-6849-D1BD-1B2B-EEED19FB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D2B-530F-4BF0-B3A8-9D1CEDA3D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06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3694FBD-0E9C-DF84-4FFF-FC45B1C2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FCB0-C11D-473D-982C-CB81C7960EFB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C7F5BBB-E147-5B98-08F3-DF7A7615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CDE92C-E2A0-0F51-F59C-D594B635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D2B-530F-4BF0-B3A8-9D1CEDA3D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56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79662F-BC99-94CD-EEE1-0D693EDF2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29BBCB-D0B6-B9EE-4693-A0D2224AE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C26D4D-D0D0-3F60-B3F0-AD0512AA3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4DA943-C5BF-A5C1-5AB3-1E957ED4B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FCB0-C11D-473D-982C-CB81C7960EFB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2F5D19-A7CF-7F54-1954-4FCBEFC8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98F6A5-969D-8A7A-C6C0-C5D62AA5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D2B-530F-4BF0-B3A8-9D1CEDA3D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25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E5A7BE-B80A-FA73-1F75-276DF9690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15AE43A-1F06-62A4-C828-7B83C8B98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1C61A9-DE80-7D09-C3C1-AB533B182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0A1964-C4D4-F0F4-9270-65CCEA77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FCB0-C11D-473D-982C-CB81C7960EFB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F31450-0907-3EB8-4B08-D708DC56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34FA26-6BEB-5FC8-BE35-12EC8336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D2B-530F-4BF0-B3A8-9D1CEDA3D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62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D51D5E1-D3A2-677C-C67F-DABE6494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1FB747-1890-0D3E-9EE4-8E99AED70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537DB-26C2-1CBF-4F1C-BC4CC74E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DFCB0-C11D-473D-982C-CB81C7960EFB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1E83D-791B-C102-6F2B-FAC50D646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A26D11-D9A7-94BC-5BFB-49AB747B3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9C2D2B-530F-4BF0-B3A8-9D1CEDA3D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9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誕生日ケーキを見ている子供たち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5B78EC1-746C-353E-D17F-1DE4CFD5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94" y="0"/>
            <a:ext cx="9243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73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adminlib</dc:creator>
  <cp:lastModifiedBy>adminlib</cp:lastModifiedBy>
  <cp:revision>4</cp:revision>
  <dcterms:created xsi:type="dcterms:W3CDTF">2026-04-19T06:39:55Z</dcterms:created>
  <dcterms:modified xsi:type="dcterms:W3CDTF">2026-04-21T00:54:14Z</dcterms:modified>
</cp:coreProperties>
</file>